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5" r:id="rId1"/>
  </p:sldMasterIdLst>
  <p:sldIdLst>
    <p:sldId id="262" r:id="rId2"/>
    <p:sldId id="271" r:id="rId3"/>
    <p:sldId id="272" r:id="rId4"/>
    <p:sldId id="273" r:id="rId5"/>
    <p:sldId id="274" r:id="rId6"/>
    <p:sldId id="299" r:id="rId7"/>
    <p:sldId id="275" r:id="rId8"/>
    <p:sldId id="276" r:id="rId9"/>
    <p:sldId id="277" r:id="rId10"/>
    <p:sldId id="278" r:id="rId11"/>
    <p:sldId id="279" r:id="rId12"/>
    <p:sldId id="281" r:id="rId13"/>
    <p:sldId id="283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70" r:id="rId24"/>
    <p:sldId id="298" r:id="rId25"/>
    <p:sldId id="256" r:id="rId26"/>
    <p:sldId id="257" r:id="rId27"/>
    <p:sldId id="258" r:id="rId28"/>
    <p:sldId id="259" r:id="rId29"/>
    <p:sldId id="260" r:id="rId30"/>
    <p:sldId id="261" r:id="rId31"/>
    <p:sldId id="263" r:id="rId32"/>
    <p:sldId id="265" r:id="rId33"/>
    <p:sldId id="264" r:id="rId34"/>
    <p:sldId id="266" r:id="rId35"/>
    <p:sldId id="267" r:id="rId36"/>
    <p:sldId id="268" r:id="rId37"/>
    <p:sldId id="269" r:id="rId38"/>
    <p:sldId id="296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4660"/>
  </p:normalViewPr>
  <p:slideViewPr>
    <p:cSldViewPr snapToGrid="0">
      <p:cViewPr varScale="1">
        <p:scale>
          <a:sx n="78" d="100"/>
          <a:sy n="78" d="100"/>
        </p:scale>
        <p:origin x="2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1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8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8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89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72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63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6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21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0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4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5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7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5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2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3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24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45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DBDDF98-C922-483F-97E9-3E76B0201B42}" type="datetimeFigureOut">
              <a:rPr lang="en-US" smtClean="0"/>
              <a:pPr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1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CA4E56-B3BC-0053-8C2B-7950AFF5F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Breast Cancer Data Analysis</a:t>
            </a:r>
          </a:p>
        </p:txBody>
      </p:sp>
      <p:pic>
        <p:nvPicPr>
          <p:cNvPr id="5" name="Picture 4" descr="A pink ribbon and a stethoscope&#10;&#10;Description automatically generated">
            <a:extLst>
              <a:ext uri="{FF2B5EF4-FFF2-40B4-BE49-F238E27FC236}">
                <a16:creationId xmlns:a16="http://schemas.microsoft.com/office/drawing/2014/main" id="{40FF21B3-9BD3-AFC0-95F3-D28E813B3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1267777"/>
            <a:ext cx="6470907" cy="431933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679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3" name="Group 922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20" name="Rectangle 921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22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29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218" name="Picture 2" descr="A diagram of a distribution of diagnosis&#10;&#10;Description automatically generated">
            <a:extLst>
              <a:ext uri="{FF2B5EF4-FFF2-40B4-BE49-F238E27FC236}">
                <a16:creationId xmlns:a16="http://schemas.microsoft.com/office/drawing/2014/main" id="{6E5999CE-B8D6-EF3B-CEE6-64B2A240F5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3174" y="1113063"/>
            <a:ext cx="5804084" cy="4628758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6E0F187-79C6-6F2C-C7CC-24D61731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15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9" name="Group 819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200" name="Rectangle 819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20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0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194" name="Picture 2" descr="A comparison of a table&#10;&#10;Description automatically generated with medium confidence">
            <a:extLst>
              <a:ext uri="{FF2B5EF4-FFF2-40B4-BE49-F238E27FC236}">
                <a16:creationId xmlns:a16="http://schemas.microsoft.com/office/drawing/2014/main" id="{624C1737-F383-C599-8CCF-D4F93D51EC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825892"/>
            <a:ext cx="6470907" cy="3203099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76A737C-8907-EEB8-FF86-3504F83C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23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176" name="Rectangle 717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7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1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170" name="Picture 2" descr="A comparison of a diagram&#10;&#10;Description automatically generated with medium confidence">
            <a:extLst>
              <a:ext uri="{FF2B5EF4-FFF2-40B4-BE49-F238E27FC236}">
                <a16:creationId xmlns:a16="http://schemas.microsoft.com/office/drawing/2014/main" id="{53AAE475-7CCE-2CF7-8C33-C11158CC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825892"/>
            <a:ext cx="6470907" cy="3203099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5C7B742-EE3E-1F3D-6FEF-12B5C324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52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5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559DE-5651-F79D-55F3-82B05E73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6146" name="Picture 2" descr="A graph of a comparison of a number of objects&#10;&#10;Description automatically generated">
            <a:extLst>
              <a:ext uri="{FF2B5EF4-FFF2-40B4-BE49-F238E27FC236}">
                <a16:creationId xmlns:a16="http://schemas.microsoft.com/office/drawing/2014/main" id="{8091BBA2-3F0F-DA7B-F1D6-07F22AA82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7155" y="273590"/>
            <a:ext cx="8068986" cy="52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615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59" name="Oval 615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61" name="Oval 616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6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B13558-55F0-8177-B47E-6BE238438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Rectangle 516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68" name="Freeform: Shape 516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7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122" name="Picture 2" descr="A graph of texture mean and texture worst by diagnosis&#10;&#10;Description automatically generated">
            <a:extLst>
              <a:ext uri="{FF2B5EF4-FFF2-40B4-BE49-F238E27FC236}">
                <a16:creationId xmlns:a16="http://schemas.microsoft.com/office/drawing/2014/main" id="{FDF56445-AED5-FCD7-2724-7DCB1B18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" r="2" b="2"/>
          <a:stretch/>
        </p:blipFill>
        <p:spPr bwMode="auto">
          <a:xfrm>
            <a:off x="2632252" y="1057931"/>
            <a:ext cx="8068986" cy="530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72" name="Rectangle 517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74" name="Oval 517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76" name="Oval 517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7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C1ACB9-6F64-C156-A889-0CA08353D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51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0C62-46A0-5C54-BC36-24B893535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2AE33-34EB-AC50-1969-C93477DA8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6493B-AEAD-87C9-16DA-630AA65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782" b="7506"/>
          <a:stretch/>
        </p:blipFill>
        <p:spPr>
          <a:xfrm>
            <a:off x="0" y="1105855"/>
            <a:ext cx="12192000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B20F51-1B32-6AEB-5FDA-FF6C7A3FD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161" t="18867" b="53142"/>
          <a:stretch/>
        </p:blipFill>
        <p:spPr>
          <a:xfrm>
            <a:off x="1111046" y="2520023"/>
            <a:ext cx="9617438" cy="24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0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7EF85-4DE6-3B20-CFCF-EBF619BA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EC413-07A6-7392-5045-6D9548790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6796" r="-1" b="-1"/>
          <a:stretch/>
        </p:blipFill>
        <p:spPr>
          <a:xfrm>
            <a:off x="1154953" y="1143006"/>
            <a:ext cx="10165957" cy="418607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56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9E8F2-AF3F-2259-8485-E1EB820F3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38200"/>
            <a:ext cx="8761413" cy="9779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5723B-E2D9-B6A1-B49F-A8D42D021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233" y="2603500"/>
            <a:ext cx="8417535" cy="34163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E90D3-5B2E-2BA2-B4A8-03CBB918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996" b="10081"/>
          <a:stretch/>
        </p:blipFill>
        <p:spPr>
          <a:xfrm>
            <a:off x="0" y="2471628"/>
            <a:ext cx="12192000" cy="43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4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91EA-C0AE-1F25-54E5-F090DFF0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A6AB5-F690-1E61-09A8-8A46A663E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8DD11-032C-4F3D-8289-D269EB77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494" b="7937"/>
          <a:stretch/>
        </p:blipFill>
        <p:spPr>
          <a:xfrm>
            <a:off x="0" y="2232879"/>
            <a:ext cx="12192000" cy="46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python">
            <a:extLst>
              <a:ext uri="{FF2B5EF4-FFF2-40B4-BE49-F238E27FC236}">
                <a16:creationId xmlns:a16="http://schemas.microsoft.com/office/drawing/2014/main" id="{F76214CC-A9EB-64F7-12FF-D2790DC8D8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841" r="-1" b="5928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573206-B949-F25A-4FB1-7B5F8165F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199" y="4854346"/>
            <a:ext cx="10407602" cy="868026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EBEBEB"/>
                </a:solidFill>
              </a:rPr>
              <a:t>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8F6A4-87F3-5B55-413F-36562EAC7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99" y="5722374"/>
            <a:ext cx="10407602" cy="487924"/>
          </a:xfrm>
        </p:spPr>
        <p:txBody>
          <a:bodyPr>
            <a:normAutofit/>
          </a:bodyPr>
          <a:lstStyle/>
          <a:p>
            <a:pPr algn="ctr"/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8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396D0D-113F-6B98-4C85-0E932D69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416" b="6645"/>
          <a:stretch/>
        </p:blipFill>
        <p:spPr>
          <a:xfrm>
            <a:off x="0" y="2126384"/>
            <a:ext cx="12192000" cy="47254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A44F4-66AB-E560-EB80-E4AEE89F7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0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1A4EDAC-41FD-8D82-655A-F11109F2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" t="29386" r="-5" b="20724"/>
          <a:stretch/>
        </p:blipFill>
        <p:spPr>
          <a:xfrm>
            <a:off x="-9527" y="889820"/>
            <a:ext cx="12191695" cy="3421353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76A7E-BAAD-C3B7-CDF4-16349DA4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99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correlation</a:t>
            </a:r>
          </a:p>
        </p:txBody>
      </p:sp>
    </p:spTree>
    <p:extLst>
      <p:ext uri="{BB962C8B-B14F-4D97-AF65-F5344CB8AC3E}">
        <p14:creationId xmlns:p14="http://schemas.microsoft.com/office/powerpoint/2010/main" val="2953480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6" name="Rectangle 4135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8" name="Rectangle 4137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50F5E-2BA1-3D02-AD7F-4BF1CEEA5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10" y="2603500"/>
            <a:ext cx="4072673" cy="3416300"/>
          </a:xfrm>
        </p:spPr>
        <p:txBody>
          <a:bodyPr>
            <a:normAutofit/>
          </a:bodyPr>
          <a:lstStyle/>
          <a:p>
            <a:r>
              <a:rPr lang="en-US" dirty="0"/>
              <a:t>Heat map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973EC0-98AA-1B4F-97D0-1555CF67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25"/>
          <a:stretch/>
        </p:blipFill>
        <p:spPr bwMode="auto"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0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35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1BF9-0942-69F4-39F7-E564FF937E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b="1"/>
              <a:t>Using SQL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50386-F8FD-511D-073E-919CA4CEE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77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98DB-9F9F-D5A8-F652-0E2A282C2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F13AA-DBB2-1DDB-FFC7-AFBA82A3E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5E654-A06B-342C-9490-D7364373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00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E97714EF-6262-1741-4BA9-2F0F4B7338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20" y="76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61959F-0883-62B0-ED89-070A6684F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862182"/>
            <a:ext cx="3931090" cy="2155419"/>
          </a:xfrm>
          <a:noFill/>
        </p:spPr>
        <p:txBody>
          <a:bodyPr anchor="ctr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366E4-5816-DFB9-61FD-43EB5861A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505" y="4360506"/>
            <a:ext cx="3220205" cy="1060522"/>
          </a:xfrm>
          <a:noFill/>
        </p:spPr>
        <p:txBody>
          <a:bodyPr anchor="b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ED510-7CD7-4600-3EC0-4C6350694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75"/>
            <a:ext cx="12191999" cy="68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82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3C17F-DE3A-4073-EAFB-80072A5B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1482-4BC4-A951-7803-D3613D8D5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7B9D-F27A-4766-CF1A-1E3CBC72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A03-8BD0-93BC-F828-C56564B2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5395-581F-263D-A85D-CE48ABBFC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194BE-7AAA-A5B7-19D0-F6A363FF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7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A668-0D6A-8371-147B-3596C77E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E253-BC66-DBAC-E9EA-7CA7597D1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BEA64-2C26-ABB0-3D1F-0335FC56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68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B597-F63D-DBAD-932A-B1FCFEA2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90F44-565E-F6C0-D48A-84DC4DC7D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49383-9293-227E-7A35-CD3C3CCA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6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80F22-AC8F-2FA3-FE1C-ACB8E3832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032" r="-1" b="16763"/>
          <a:stretch/>
        </p:blipFill>
        <p:spPr>
          <a:xfrm>
            <a:off x="1135447" y="643467"/>
            <a:ext cx="9921104" cy="408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65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37F-E1F2-2A8A-E3CE-ECBF1E8F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B94F9-EE40-C90D-9891-3874DD2DC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1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6532-2295-2FA1-5E07-D1E682E5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BE9BF-D036-7F59-42D6-8F23BF901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20BA8-DD02-F280-5812-FDC8039F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0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810F-E500-B3A0-A72F-4F3CC20D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0D453-45DB-4429-13D6-17BFC17A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08FB1-0A9C-D114-4FE0-7F8ED33A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98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9CE8-4DA8-3A3E-D3D6-88C713B1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E416F-BB5A-3343-2E35-26C68A3FB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498E8-ACF8-E7B8-8740-371755617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7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B2C2-CD5A-10DA-B873-A312B674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249C8-F11C-867B-BF28-7F5FFE994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0B006-94AA-B517-A22A-1D4FC26DC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6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4B6D-92F7-0CF1-593B-46727A27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E807-8199-4611-C17F-8E6003DA1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41901-0B42-9DF8-6AA2-F20DA49B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07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00BB-3781-5F9A-F024-A2E331F1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F4EC0-89EC-0178-6302-9926ABE96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17A81-0A44-54FC-1F18-2D9F7AF52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93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5C84-0D85-DD61-2FAC-6F1BFEA8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D4BCA-CF71-E3AF-38AF-334C4DE9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98203-C337-9CF7-F7BA-6777F8CC7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28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21632C-0C7E-3A07-F393-F5D0D1BB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Dashboard </a:t>
            </a:r>
          </a:p>
        </p:txBody>
      </p:sp>
    </p:spTree>
    <p:extLst>
      <p:ext uri="{BB962C8B-B14F-4D97-AF65-F5344CB8AC3E}">
        <p14:creationId xmlns:p14="http://schemas.microsoft.com/office/powerpoint/2010/main" val="1358733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509218-6E4A-510B-3A18-85C80FF84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61" y="853414"/>
            <a:ext cx="9434751" cy="51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4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0D2E-5BB5-750C-8320-C05E6E541B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60AA5-764E-3B08-D0B4-D02B2EC8F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DEEB6-E6C7-D2CF-368F-5FABA2F7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364" b="7937"/>
          <a:stretch/>
        </p:blipFill>
        <p:spPr>
          <a:xfrm>
            <a:off x="0" y="174031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991C-1E2E-23AE-8E5D-2460931A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BF48C-9F7B-7A42-3039-E7AA3A904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A72B4-0BC5-2943-710F-B41380A5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494" b="9442"/>
          <a:stretch/>
        </p:blipFill>
        <p:spPr>
          <a:xfrm>
            <a:off x="0" y="0"/>
            <a:ext cx="12192000" cy="4528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74946-E146-9881-169B-77DD20E927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389" b="26871"/>
          <a:stretch/>
        </p:blipFill>
        <p:spPr>
          <a:xfrm>
            <a:off x="0" y="4351868"/>
            <a:ext cx="12192000" cy="28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0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0A7A-D329-7EF0-5083-E71D586C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D99F3-12BD-0BD4-74DF-5AEBE5272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1" y="1102554"/>
            <a:ext cx="8824913" cy="4491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B5FA0-CCCD-4996-23E4-9AC71F037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34" y="2176550"/>
            <a:ext cx="7842630" cy="439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7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21CCB6-5B8E-FE3D-F28D-85C305F1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91" t="23480" r="62165" b="9501"/>
          <a:stretch/>
        </p:blipFill>
        <p:spPr>
          <a:xfrm>
            <a:off x="5611391" y="571500"/>
            <a:ext cx="4316495" cy="425689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F2E00-E7B9-9B7F-D639-AADEF5E9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878" r="70242" b="7193"/>
          <a:stretch/>
        </p:blipFill>
        <p:spPr>
          <a:xfrm>
            <a:off x="8603361" y="4397689"/>
            <a:ext cx="3017520" cy="165006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5A54B0-F205-004C-CEC3-B0A6C6F17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24519" r="56296" b="6538"/>
          <a:stretch/>
        </p:blipFill>
        <p:spPr>
          <a:xfrm>
            <a:off x="571119" y="571500"/>
            <a:ext cx="5040272" cy="4472448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52886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132E7-705E-FD2D-E956-60036DDEA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0742" b="5355"/>
          <a:stretch/>
        </p:blipFill>
        <p:spPr>
          <a:xfrm>
            <a:off x="1126066" y="1622359"/>
            <a:ext cx="10035037" cy="36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8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9DE7DD-3A66-8CD5-6BF5-9945C9C04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3557" b="5563"/>
          <a:stretch/>
        </p:blipFill>
        <p:spPr>
          <a:xfrm>
            <a:off x="1126066" y="1425443"/>
            <a:ext cx="10035037" cy="40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0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12</Words>
  <Application>Microsoft Office PowerPoint</Application>
  <PresentationFormat>Widescreen</PresentationFormat>
  <Paragraphs>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Century Gothic</vt:lpstr>
      <vt:lpstr>Wingdings 3</vt:lpstr>
      <vt:lpstr>Ion Boardroom</vt:lpstr>
      <vt:lpstr>Breast Cancer Data Analysis</vt:lpstr>
      <vt:lpstr>Using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correlation</vt:lpstr>
      <vt:lpstr>PowerPoint Presentation</vt:lpstr>
      <vt:lpstr>Using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 Sherif</dc:creator>
  <cp:lastModifiedBy>Fatma Fathi</cp:lastModifiedBy>
  <cp:revision>6</cp:revision>
  <dcterms:created xsi:type="dcterms:W3CDTF">2024-10-15T15:10:18Z</dcterms:created>
  <dcterms:modified xsi:type="dcterms:W3CDTF">2024-10-19T15:37:42Z</dcterms:modified>
</cp:coreProperties>
</file>